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0923" autoAdjust="0"/>
  </p:normalViewPr>
  <p:slideViewPr>
    <p:cSldViewPr>
      <p:cViewPr varScale="1">
        <p:scale>
          <a:sx n="88" d="100"/>
          <a:sy n="88" d="100"/>
        </p:scale>
        <p:origin x="-65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image" Target="../media/image9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marker val="1"/>
        <c:axId val="120345344"/>
        <c:axId val="120346880"/>
      </c:lineChart>
      <c:catAx>
        <c:axId val="120345344"/>
        <c:scaling>
          <c:orientation val="minMax"/>
        </c:scaling>
        <c:axPos val="b"/>
        <c:tickLblPos val="nextTo"/>
        <c:crossAx val="120346880"/>
        <c:crosses val="autoZero"/>
        <c:auto val="1"/>
        <c:lblAlgn val="ctr"/>
        <c:lblOffset val="100"/>
      </c:catAx>
      <c:valAx>
        <c:axId val="120346880"/>
        <c:scaling>
          <c:orientation val="minMax"/>
        </c:scaling>
        <c:axPos val="l"/>
        <c:majorGridlines/>
        <c:numFmt formatCode="General" sourceLinked="1"/>
        <c:tickLblPos val="nextTo"/>
        <c:crossAx val="120345344"/>
        <c:crosses val="autoZero"/>
        <c:crossBetween val="between"/>
      </c:valAx>
    </c:plotArea>
    <c:legend>
      <c:legendPos val="r"/>
      <c:layout/>
    </c:legend>
    <c:plotVisOnly val="1"/>
  </c:chart>
  <c:spPr>
    <a:blipFill>
      <a:blip xmlns:r="http://schemas.openxmlformats.org/officeDocument/2006/relationships" r:embed="rId1"/>
      <a:stretch>
        <a:fillRect/>
      </a:stretch>
    </a:blipFill>
  </c:spPr>
  <c:txPr>
    <a:bodyPr/>
    <a:lstStyle/>
    <a:p>
      <a:pPr>
        <a:defRPr sz="1800"/>
      </a:pPr>
      <a:endParaRPr lang="en-US"/>
    </a:p>
  </c:txPr>
  <c:externalData r:id="rId2"/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image" Target="../media/image8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F0CF1D-F54A-45ED-9EF0-1E951AC3ACF0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0"/>
      <dgm:spPr/>
    </dgm:pt>
    <dgm:pt modelId="{279DA6ED-59AC-487B-A634-1E903FB9E0CC}">
      <dgm:prSet phldrT="[Text]" phldr="1"/>
      <dgm:spPr/>
      <dgm:t>
        <a:bodyPr/>
        <a:lstStyle/>
        <a:p>
          <a:endParaRPr lang="en-US"/>
        </a:p>
      </dgm:t>
    </dgm:pt>
    <dgm:pt modelId="{939BC0FB-0F41-410C-B20F-850B4CA6C85C}" type="parTrans" cxnId="{3748B695-9EE2-4E57-BD5E-1F17BD948ACE}">
      <dgm:prSet/>
      <dgm:spPr/>
      <dgm:t>
        <a:bodyPr/>
        <a:lstStyle/>
        <a:p>
          <a:endParaRPr lang="en-US"/>
        </a:p>
      </dgm:t>
    </dgm:pt>
    <dgm:pt modelId="{3D55CA17-CD4E-43A6-931F-64335ACD058C}" type="sibTrans" cxnId="{3748B695-9EE2-4E57-BD5E-1F17BD948ACE}">
      <dgm:prSet/>
      <dgm:spPr/>
      <dgm:t>
        <a:bodyPr/>
        <a:lstStyle/>
        <a:p>
          <a:endParaRPr lang="en-US"/>
        </a:p>
      </dgm:t>
    </dgm:pt>
    <dgm:pt modelId="{A60026B9-E851-4139-AA4B-DE3EA24E0CBE}">
      <dgm:prSet phldrT="[Text]" phldr="1"/>
      <dgm:spPr/>
      <dgm:t>
        <a:bodyPr/>
        <a:lstStyle/>
        <a:p>
          <a:endParaRPr lang="en-US"/>
        </a:p>
      </dgm:t>
    </dgm:pt>
    <dgm:pt modelId="{6AA8CA07-DEFC-44A3-958C-3E33E655339D}" type="parTrans" cxnId="{82FB8943-745B-4B4B-8824-F429EEF9838A}">
      <dgm:prSet/>
      <dgm:spPr/>
      <dgm:t>
        <a:bodyPr/>
        <a:lstStyle/>
        <a:p>
          <a:endParaRPr lang="en-US"/>
        </a:p>
      </dgm:t>
    </dgm:pt>
    <dgm:pt modelId="{8BBE0AE1-C616-4BCD-B0A4-A8BE54C7AD62}" type="sibTrans" cxnId="{82FB8943-745B-4B4B-8824-F429EEF9838A}">
      <dgm:prSet/>
      <dgm:spPr/>
      <dgm:t>
        <a:bodyPr/>
        <a:lstStyle/>
        <a:p>
          <a:endParaRPr lang="en-US"/>
        </a:p>
      </dgm:t>
    </dgm:pt>
    <dgm:pt modelId="{9BE469C3-6298-432C-997A-5344AD2A4030}">
      <dgm:prSet phldrT="[Text]" phldr="1"/>
      <dgm:spPr/>
      <dgm:t>
        <a:bodyPr/>
        <a:lstStyle/>
        <a:p>
          <a:endParaRPr lang="en-US"/>
        </a:p>
      </dgm:t>
    </dgm:pt>
    <dgm:pt modelId="{8DCA1282-385B-43CD-8EFE-0FEF1E23F2BB}" type="parTrans" cxnId="{FA91A737-1540-415F-8147-3C13417B940C}">
      <dgm:prSet/>
      <dgm:spPr/>
      <dgm:t>
        <a:bodyPr/>
        <a:lstStyle/>
        <a:p>
          <a:endParaRPr lang="en-US"/>
        </a:p>
      </dgm:t>
    </dgm:pt>
    <dgm:pt modelId="{323ECD90-BFB0-42E7-80FF-F39854235DA9}" type="sibTrans" cxnId="{FA91A737-1540-415F-8147-3C13417B940C}">
      <dgm:prSet/>
      <dgm:spPr/>
      <dgm:t>
        <a:bodyPr/>
        <a:lstStyle/>
        <a:p>
          <a:endParaRPr lang="en-US"/>
        </a:p>
      </dgm:t>
    </dgm:pt>
    <dgm:pt modelId="{DC72A523-C55C-4D71-B624-E5BCE1BD35AD}" type="pres">
      <dgm:prSet presAssocID="{F0F0CF1D-F54A-45ED-9EF0-1E951AC3ACF0}" presName="Name0" presStyleCnt="0">
        <dgm:presLayoutVars>
          <dgm:dir/>
          <dgm:resizeHandles val="exact"/>
        </dgm:presLayoutVars>
      </dgm:prSet>
      <dgm:spPr/>
    </dgm:pt>
    <dgm:pt modelId="{902DDAB0-8529-4E35-8533-3A5A9A414DFC}" type="pres">
      <dgm:prSet presAssocID="{F0F0CF1D-F54A-45ED-9EF0-1E951AC3ACF0}" presName="fgShape" presStyleLbl="fgShp" presStyleIdx="0" presStyleCnt="1"/>
      <dgm:spPr/>
    </dgm:pt>
    <dgm:pt modelId="{05BA1D89-F7B9-4229-B973-4039E8C91746}" type="pres">
      <dgm:prSet presAssocID="{F0F0CF1D-F54A-45ED-9EF0-1E951AC3ACF0}" presName="linComp" presStyleCnt="0"/>
      <dgm:spPr/>
    </dgm:pt>
    <dgm:pt modelId="{77503A88-1A00-418F-97B0-98E0CE06F714}" type="pres">
      <dgm:prSet presAssocID="{279DA6ED-59AC-487B-A634-1E903FB9E0CC}" presName="compNode" presStyleCnt="0"/>
      <dgm:spPr/>
    </dgm:pt>
    <dgm:pt modelId="{A41857FF-827E-4612-9869-3308052FF043}" type="pres">
      <dgm:prSet presAssocID="{279DA6ED-59AC-487B-A634-1E903FB9E0CC}" presName="bkgdShape" presStyleLbl="node1" presStyleIdx="0" presStyleCnt="3"/>
      <dgm:spPr/>
      <dgm:t>
        <a:bodyPr/>
        <a:lstStyle/>
        <a:p>
          <a:endParaRPr lang="en-US"/>
        </a:p>
      </dgm:t>
    </dgm:pt>
    <dgm:pt modelId="{D8AD264B-F5DA-4BFA-AFB8-1123E9BAB5E3}" type="pres">
      <dgm:prSet presAssocID="{279DA6ED-59AC-487B-A634-1E903FB9E0CC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6BAFBA-EC4A-46A9-AD2E-BD8E643AD0E3}" type="pres">
      <dgm:prSet presAssocID="{279DA6ED-59AC-487B-A634-1E903FB9E0CC}" presName="invisiNode" presStyleLbl="node1" presStyleIdx="0" presStyleCnt="3"/>
      <dgm:spPr/>
    </dgm:pt>
    <dgm:pt modelId="{51A17132-0E3E-4418-A357-169F7E11013A}" type="pres">
      <dgm:prSet presAssocID="{279DA6ED-59AC-487B-A634-1E903FB9E0CC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F0D952D-44D0-41EA-A3EA-C2E493DD251E}" type="pres">
      <dgm:prSet presAssocID="{3D55CA17-CD4E-43A6-931F-64335ACD058C}" presName="sibTrans" presStyleLbl="sibTrans2D1" presStyleIdx="0" presStyleCnt="0"/>
      <dgm:spPr/>
      <dgm:t>
        <a:bodyPr/>
        <a:lstStyle/>
        <a:p>
          <a:endParaRPr lang="en-US"/>
        </a:p>
      </dgm:t>
    </dgm:pt>
    <dgm:pt modelId="{F9E0CF54-9C36-4074-9165-6519B576BE63}" type="pres">
      <dgm:prSet presAssocID="{A60026B9-E851-4139-AA4B-DE3EA24E0CBE}" presName="compNode" presStyleCnt="0"/>
      <dgm:spPr/>
    </dgm:pt>
    <dgm:pt modelId="{918DFCE1-17E6-43C3-BA41-5FBFEE584801}" type="pres">
      <dgm:prSet presAssocID="{A60026B9-E851-4139-AA4B-DE3EA24E0CBE}" presName="bkgdShape" presStyleLbl="node1" presStyleIdx="1" presStyleCnt="3"/>
      <dgm:spPr/>
      <dgm:t>
        <a:bodyPr/>
        <a:lstStyle/>
        <a:p>
          <a:endParaRPr lang="en-US"/>
        </a:p>
      </dgm:t>
    </dgm:pt>
    <dgm:pt modelId="{FB9D5E28-2CAC-4E32-98D3-BD147B5A6DFF}" type="pres">
      <dgm:prSet presAssocID="{A60026B9-E851-4139-AA4B-DE3EA24E0CBE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EC409F-3864-488F-891E-3B72650FC2A6}" type="pres">
      <dgm:prSet presAssocID="{A60026B9-E851-4139-AA4B-DE3EA24E0CBE}" presName="invisiNode" presStyleLbl="node1" presStyleIdx="1" presStyleCnt="3"/>
      <dgm:spPr/>
    </dgm:pt>
    <dgm:pt modelId="{6461FBDE-C9B6-4E9A-96D4-2F291D147291}" type="pres">
      <dgm:prSet presAssocID="{A60026B9-E851-4139-AA4B-DE3EA24E0CBE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CDE5E02-69DB-4414-9F3B-DFC3C787E1E8}" type="pres">
      <dgm:prSet presAssocID="{8BBE0AE1-C616-4BCD-B0A4-A8BE54C7AD62}" presName="sibTrans" presStyleLbl="sibTrans2D1" presStyleIdx="0" presStyleCnt="0"/>
      <dgm:spPr/>
      <dgm:t>
        <a:bodyPr/>
        <a:lstStyle/>
        <a:p>
          <a:endParaRPr lang="en-US"/>
        </a:p>
      </dgm:t>
    </dgm:pt>
    <dgm:pt modelId="{44F5D5D8-7952-4A0A-AEAC-56B93537D370}" type="pres">
      <dgm:prSet presAssocID="{9BE469C3-6298-432C-997A-5344AD2A4030}" presName="compNode" presStyleCnt="0"/>
      <dgm:spPr/>
    </dgm:pt>
    <dgm:pt modelId="{CD49517F-12F5-474C-BBAC-5C3CC4520675}" type="pres">
      <dgm:prSet presAssocID="{9BE469C3-6298-432C-997A-5344AD2A4030}" presName="bkgdShape" presStyleLbl="node1" presStyleIdx="2" presStyleCnt="3"/>
      <dgm:spPr/>
      <dgm:t>
        <a:bodyPr/>
        <a:lstStyle/>
        <a:p>
          <a:endParaRPr lang="en-US"/>
        </a:p>
      </dgm:t>
    </dgm:pt>
    <dgm:pt modelId="{530A0229-BF16-4147-9858-885A766BBE04}" type="pres">
      <dgm:prSet presAssocID="{9BE469C3-6298-432C-997A-5344AD2A4030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ED8092-9B9E-4450-8F94-BB8B96E4E027}" type="pres">
      <dgm:prSet presAssocID="{9BE469C3-6298-432C-997A-5344AD2A4030}" presName="invisiNode" presStyleLbl="node1" presStyleIdx="2" presStyleCnt="3"/>
      <dgm:spPr/>
    </dgm:pt>
    <dgm:pt modelId="{893A48A6-FF96-4650-8BAB-D055CEF1E176}" type="pres">
      <dgm:prSet presAssocID="{9BE469C3-6298-432C-997A-5344AD2A4030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3748B695-9EE2-4E57-BD5E-1F17BD948ACE}" srcId="{F0F0CF1D-F54A-45ED-9EF0-1E951AC3ACF0}" destId="{279DA6ED-59AC-487B-A634-1E903FB9E0CC}" srcOrd="0" destOrd="0" parTransId="{939BC0FB-0F41-410C-B20F-850B4CA6C85C}" sibTransId="{3D55CA17-CD4E-43A6-931F-64335ACD058C}"/>
    <dgm:cxn modelId="{AD4D32EA-F3C7-40A5-9E35-030817B8412E}" type="presOf" srcId="{9BE469C3-6298-432C-997A-5344AD2A4030}" destId="{530A0229-BF16-4147-9858-885A766BBE04}" srcOrd="1" destOrd="0" presId="urn:microsoft.com/office/officeart/2005/8/layout/hList7"/>
    <dgm:cxn modelId="{FA91A737-1540-415F-8147-3C13417B940C}" srcId="{F0F0CF1D-F54A-45ED-9EF0-1E951AC3ACF0}" destId="{9BE469C3-6298-432C-997A-5344AD2A4030}" srcOrd="2" destOrd="0" parTransId="{8DCA1282-385B-43CD-8EFE-0FEF1E23F2BB}" sibTransId="{323ECD90-BFB0-42E7-80FF-F39854235DA9}"/>
    <dgm:cxn modelId="{CEB3A88A-7E27-4F09-8CE6-2AC16BB1FF75}" type="presOf" srcId="{3D55CA17-CD4E-43A6-931F-64335ACD058C}" destId="{5F0D952D-44D0-41EA-A3EA-C2E493DD251E}" srcOrd="0" destOrd="0" presId="urn:microsoft.com/office/officeart/2005/8/layout/hList7"/>
    <dgm:cxn modelId="{F9136F4C-EC9E-44EA-B377-58282B5B7408}" type="presOf" srcId="{A60026B9-E851-4139-AA4B-DE3EA24E0CBE}" destId="{FB9D5E28-2CAC-4E32-98D3-BD147B5A6DFF}" srcOrd="1" destOrd="0" presId="urn:microsoft.com/office/officeart/2005/8/layout/hList7"/>
    <dgm:cxn modelId="{3A804175-EC95-406C-BBF9-CE8A50F954D7}" type="presOf" srcId="{9BE469C3-6298-432C-997A-5344AD2A4030}" destId="{CD49517F-12F5-474C-BBAC-5C3CC4520675}" srcOrd="0" destOrd="0" presId="urn:microsoft.com/office/officeart/2005/8/layout/hList7"/>
    <dgm:cxn modelId="{B523D44E-9A05-452F-8787-76629FA82B43}" type="presOf" srcId="{F0F0CF1D-F54A-45ED-9EF0-1E951AC3ACF0}" destId="{DC72A523-C55C-4D71-B624-E5BCE1BD35AD}" srcOrd="0" destOrd="0" presId="urn:microsoft.com/office/officeart/2005/8/layout/hList7"/>
    <dgm:cxn modelId="{8340AE7A-9304-4AA4-B144-5D46D8189C69}" type="presOf" srcId="{8BBE0AE1-C616-4BCD-B0A4-A8BE54C7AD62}" destId="{9CDE5E02-69DB-4414-9F3B-DFC3C787E1E8}" srcOrd="0" destOrd="0" presId="urn:microsoft.com/office/officeart/2005/8/layout/hList7"/>
    <dgm:cxn modelId="{A7BC97D6-7FA7-435F-B62B-5AF42BE1BCA7}" type="presOf" srcId="{279DA6ED-59AC-487B-A634-1E903FB9E0CC}" destId="{D8AD264B-F5DA-4BFA-AFB8-1123E9BAB5E3}" srcOrd="1" destOrd="0" presId="urn:microsoft.com/office/officeart/2005/8/layout/hList7"/>
    <dgm:cxn modelId="{1F1A4DE1-4386-4D31-AE80-1BB299D70A80}" type="presOf" srcId="{A60026B9-E851-4139-AA4B-DE3EA24E0CBE}" destId="{918DFCE1-17E6-43C3-BA41-5FBFEE584801}" srcOrd="0" destOrd="0" presId="urn:microsoft.com/office/officeart/2005/8/layout/hList7"/>
    <dgm:cxn modelId="{39708EC3-0B9B-443F-B585-A5F2BD0ADF37}" type="presOf" srcId="{279DA6ED-59AC-487B-A634-1E903FB9E0CC}" destId="{A41857FF-827E-4612-9869-3308052FF043}" srcOrd="0" destOrd="0" presId="urn:microsoft.com/office/officeart/2005/8/layout/hList7"/>
    <dgm:cxn modelId="{82FB8943-745B-4B4B-8824-F429EEF9838A}" srcId="{F0F0CF1D-F54A-45ED-9EF0-1E951AC3ACF0}" destId="{A60026B9-E851-4139-AA4B-DE3EA24E0CBE}" srcOrd="1" destOrd="0" parTransId="{6AA8CA07-DEFC-44A3-958C-3E33E655339D}" sibTransId="{8BBE0AE1-C616-4BCD-B0A4-A8BE54C7AD62}"/>
    <dgm:cxn modelId="{66A43DCA-0F33-4D0C-8B91-8197ACE61B6C}" type="presParOf" srcId="{DC72A523-C55C-4D71-B624-E5BCE1BD35AD}" destId="{902DDAB0-8529-4E35-8533-3A5A9A414DFC}" srcOrd="0" destOrd="0" presId="urn:microsoft.com/office/officeart/2005/8/layout/hList7"/>
    <dgm:cxn modelId="{04F51686-B9AD-42A0-B8F8-0CFDB7579664}" type="presParOf" srcId="{DC72A523-C55C-4D71-B624-E5BCE1BD35AD}" destId="{05BA1D89-F7B9-4229-B973-4039E8C91746}" srcOrd="1" destOrd="0" presId="urn:microsoft.com/office/officeart/2005/8/layout/hList7"/>
    <dgm:cxn modelId="{EF344610-BF6B-4B0C-9A4C-B4F143A20414}" type="presParOf" srcId="{05BA1D89-F7B9-4229-B973-4039E8C91746}" destId="{77503A88-1A00-418F-97B0-98E0CE06F714}" srcOrd="0" destOrd="0" presId="urn:microsoft.com/office/officeart/2005/8/layout/hList7"/>
    <dgm:cxn modelId="{7DC3B557-FD58-4870-9BF9-A086AFE03D24}" type="presParOf" srcId="{77503A88-1A00-418F-97B0-98E0CE06F714}" destId="{A41857FF-827E-4612-9869-3308052FF043}" srcOrd="0" destOrd="0" presId="urn:microsoft.com/office/officeart/2005/8/layout/hList7"/>
    <dgm:cxn modelId="{10D72325-C859-4C96-8E30-DD53C79B84E1}" type="presParOf" srcId="{77503A88-1A00-418F-97B0-98E0CE06F714}" destId="{D8AD264B-F5DA-4BFA-AFB8-1123E9BAB5E3}" srcOrd="1" destOrd="0" presId="urn:microsoft.com/office/officeart/2005/8/layout/hList7"/>
    <dgm:cxn modelId="{7FB29F12-05E4-4144-93A4-019EF074B06E}" type="presParOf" srcId="{77503A88-1A00-418F-97B0-98E0CE06F714}" destId="{826BAFBA-EC4A-46A9-AD2E-BD8E643AD0E3}" srcOrd="2" destOrd="0" presId="urn:microsoft.com/office/officeart/2005/8/layout/hList7"/>
    <dgm:cxn modelId="{1BCD9C98-3CC3-4ABB-BE7B-F2F5DADEC23B}" type="presParOf" srcId="{77503A88-1A00-418F-97B0-98E0CE06F714}" destId="{51A17132-0E3E-4418-A357-169F7E11013A}" srcOrd="3" destOrd="0" presId="urn:microsoft.com/office/officeart/2005/8/layout/hList7"/>
    <dgm:cxn modelId="{E5436906-FBC2-4250-9347-AEE60614E1E0}" type="presParOf" srcId="{05BA1D89-F7B9-4229-B973-4039E8C91746}" destId="{5F0D952D-44D0-41EA-A3EA-C2E493DD251E}" srcOrd="1" destOrd="0" presId="urn:microsoft.com/office/officeart/2005/8/layout/hList7"/>
    <dgm:cxn modelId="{DD2156C7-D182-4A44-8375-DCE66D9BFCE0}" type="presParOf" srcId="{05BA1D89-F7B9-4229-B973-4039E8C91746}" destId="{F9E0CF54-9C36-4074-9165-6519B576BE63}" srcOrd="2" destOrd="0" presId="urn:microsoft.com/office/officeart/2005/8/layout/hList7"/>
    <dgm:cxn modelId="{7B16A2BA-3CEB-45BC-AF99-FC9AD6F0EC45}" type="presParOf" srcId="{F9E0CF54-9C36-4074-9165-6519B576BE63}" destId="{918DFCE1-17E6-43C3-BA41-5FBFEE584801}" srcOrd="0" destOrd="0" presId="urn:microsoft.com/office/officeart/2005/8/layout/hList7"/>
    <dgm:cxn modelId="{E724F0ED-9A37-46B7-88DA-6D704A6473C5}" type="presParOf" srcId="{F9E0CF54-9C36-4074-9165-6519B576BE63}" destId="{FB9D5E28-2CAC-4E32-98D3-BD147B5A6DFF}" srcOrd="1" destOrd="0" presId="urn:microsoft.com/office/officeart/2005/8/layout/hList7"/>
    <dgm:cxn modelId="{8A1F0525-FD23-4031-A2AC-5B043660985B}" type="presParOf" srcId="{F9E0CF54-9C36-4074-9165-6519B576BE63}" destId="{59EC409F-3864-488F-891E-3B72650FC2A6}" srcOrd="2" destOrd="0" presId="urn:microsoft.com/office/officeart/2005/8/layout/hList7"/>
    <dgm:cxn modelId="{F8A8CF78-C938-4D9E-BF5E-22E2ECB1D115}" type="presParOf" srcId="{F9E0CF54-9C36-4074-9165-6519B576BE63}" destId="{6461FBDE-C9B6-4E9A-96D4-2F291D147291}" srcOrd="3" destOrd="0" presId="urn:microsoft.com/office/officeart/2005/8/layout/hList7"/>
    <dgm:cxn modelId="{14F6CCC9-C747-4A24-9B67-094EBDA05AED}" type="presParOf" srcId="{05BA1D89-F7B9-4229-B973-4039E8C91746}" destId="{9CDE5E02-69DB-4414-9F3B-DFC3C787E1E8}" srcOrd="3" destOrd="0" presId="urn:microsoft.com/office/officeart/2005/8/layout/hList7"/>
    <dgm:cxn modelId="{BAC176E0-58D4-4289-8191-5BB23EB55D77}" type="presParOf" srcId="{05BA1D89-F7B9-4229-B973-4039E8C91746}" destId="{44F5D5D8-7952-4A0A-AEAC-56B93537D370}" srcOrd="4" destOrd="0" presId="urn:microsoft.com/office/officeart/2005/8/layout/hList7"/>
    <dgm:cxn modelId="{D354E41B-2C4D-4060-98CC-19ADAF3B8682}" type="presParOf" srcId="{44F5D5D8-7952-4A0A-AEAC-56B93537D370}" destId="{CD49517F-12F5-474C-BBAC-5C3CC4520675}" srcOrd="0" destOrd="0" presId="urn:microsoft.com/office/officeart/2005/8/layout/hList7"/>
    <dgm:cxn modelId="{B144E294-852D-4C18-B776-B92BB438EA68}" type="presParOf" srcId="{44F5D5D8-7952-4A0A-AEAC-56B93537D370}" destId="{530A0229-BF16-4147-9858-885A766BBE04}" srcOrd="1" destOrd="0" presId="urn:microsoft.com/office/officeart/2005/8/layout/hList7"/>
    <dgm:cxn modelId="{5754221A-4964-437E-B792-E26F13E91367}" type="presParOf" srcId="{44F5D5D8-7952-4A0A-AEAC-56B93537D370}" destId="{62ED8092-9B9E-4450-8F94-BB8B96E4E027}" srcOrd="2" destOrd="0" presId="urn:microsoft.com/office/officeart/2005/8/layout/hList7"/>
    <dgm:cxn modelId="{A71DAACD-E037-4662-9743-9AF2FE6C2B9A}" type="presParOf" srcId="{44F5D5D8-7952-4A0A-AEAC-56B93537D370}" destId="{893A48A6-FF96-4650-8BAB-D055CEF1E176}" srcOrd="3" destOrd="0" presId="urn:microsoft.com/office/officeart/2005/8/layout/hList7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DE1724-2666-47DD-AE5A-38E922947898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9FED65B6-A836-4B87-8CAB-1D77BB877C82}">
      <dgm:prSet phldrT="[Text]" phldr="1"/>
      <dgm:spPr/>
      <dgm:t>
        <a:bodyPr/>
        <a:lstStyle/>
        <a:p>
          <a:endParaRPr lang="en-US"/>
        </a:p>
      </dgm:t>
    </dgm:pt>
    <dgm:pt modelId="{97FBD0B7-CEB5-415D-8724-DABD5EF7D23A}" type="parTrans" cxnId="{BB8BECE0-87DC-429B-8C62-87A50A4FAB5D}">
      <dgm:prSet/>
      <dgm:spPr/>
      <dgm:t>
        <a:bodyPr/>
        <a:lstStyle/>
        <a:p>
          <a:endParaRPr lang="en-US"/>
        </a:p>
      </dgm:t>
    </dgm:pt>
    <dgm:pt modelId="{10F05BA0-275E-4B71-9058-0FEF0F860C6C}" type="sibTrans" cxnId="{BB8BECE0-87DC-429B-8C62-87A50A4FAB5D}">
      <dgm:prSet/>
      <dgm:spPr/>
      <dgm:t>
        <a:bodyPr/>
        <a:lstStyle/>
        <a:p>
          <a:endParaRPr lang="en-US"/>
        </a:p>
      </dgm:t>
    </dgm:pt>
    <dgm:pt modelId="{8AD956DB-1356-432D-90FB-7651A3AA4540}">
      <dgm:prSet phldrT="[Text]" phldr="1"/>
      <dgm:spPr/>
      <dgm:t>
        <a:bodyPr/>
        <a:lstStyle/>
        <a:p>
          <a:endParaRPr lang="en-US"/>
        </a:p>
      </dgm:t>
    </dgm:pt>
    <dgm:pt modelId="{474D7C9F-0332-4C94-B172-E092AF4E6129}" type="parTrans" cxnId="{6CA430DE-F5FD-4C61-87D6-12F79C4A9F7C}">
      <dgm:prSet/>
      <dgm:spPr/>
      <dgm:t>
        <a:bodyPr/>
        <a:lstStyle/>
        <a:p>
          <a:endParaRPr lang="en-US"/>
        </a:p>
      </dgm:t>
    </dgm:pt>
    <dgm:pt modelId="{B610C5E3-89D9-41C0-870F-C18CED81E69C}" type="sibTrans" cxnId="{6CA430DE-F5FD-4C61-87D6-12F79C4A9F7C}">
      <dgm:prSet/>
      <dgm:spPr/>
      <dgm:t>
        <a:bodyPr/>
        <a:lstStyle/>
        <a:p>
          <a:endParaRPr lang="en-US"/>
        </a:p>
      </dgm:t>
    </dgm:pt>
    <dgm:pt modelId="{E0DD399B-B0CE-413F-8408-09038112F203}">
      <dgm:prSet phldrT="[Text]" phldr="1"/>
      <dgm:spPr/>
      <dgm:t>
        <a:bodyPr/>
        <a:lstStyle/>
        <a:p>
          <a:endParaRPr lang="en-US"/>
        </a:p>
      </dgm:t>
    </dgm:pt>
    <dgm:pt modelId="{8CE5D416-D082-4269-8A8C-4283F0FCB311}" type="parTrans" cxnId="{9DD2AFDA-1629-413F-928E-E58D46E8B6E1}">
      <dgm:prSet/>
      <dgm:spPr/>
      <dgm:t>
        <a:bodyPr/>
        <a:lstStyle/>
        <a:p>
          <a:endParaRPr lang="en-US"/>
        </a:p>
      </dgm:t>
    </dgm:pt>
    <dgm:pt modelId="{D7105B46-1346-4C16-9F41-16FB6EFBBABE}" type="sibTrans" cxnId="{9DD2AFDA-1629-413F-928E-E58D46E8B6E1}">
      <dgm:prSet/>
      <dgm:spPr/>
      <dgm:t>
        <a:bodyPr/>
        <a:lstStyle/>
        <a:p>
          <a:endParaRPr lang="en-US"/>
        </a:p>
      </dgm:t>
    </dgm:pt>
    <dgm:pt modelId="{CC22DBB0-0E4F-4CF0-AA38-FBBC15BCA287}">
      <dgm:prSet phldrT="[Text]" phldr="1"/>
      <dgm:spPr/>
      <dgm:t>
        <a:bodyPr/>
        <a:lstStyle/>
        <a:p>
          <a:endParaRPr lang="en-US"/>
        </a:p>
      </dgm:t>
    </dgm:pt>
    <dgm:pt modelId="{5BBABD96-3A92-45A7-AF82-5F46091FB349}" type="parTrans" cxnId="{D8DA469F-1B21-48C6-81C6-67BAD586CADB}">
      <dgm:prSet/>
      <dgm:spPr/>
      <dgm:t>
        <a:bodyPr/>
        <a:lstStyle/>
        <a:p>
          <a:endParaRPr lang="en-US"/>
        </a:p>
      </dgm:t>
    </dgm:pt>
    <dgm:pt modelId="{CD1BC1A8-A4AA-495C-934B-64A4187D320B}" type="sibTrans" cxnId="{D8DA469F-1B21-48C6-81C6-67BAD586CADB}">
      <dgm:prSet/>
      <dgm:spPr/>
      <dgm:t>
        <a:bodyPr/>
        <a:lstStyle/>
        <a:p>
          <a:endParaRPr lang="en-US"/>
        </a:p>
      </dgm:t>
    </dgm:pt>
    <dgm:pt modelId="{933631ED-B065-46F5-BB95-99BFF410CDE9}">
      <dgm:prSet phldrT="[Text]" phldr="1"/>
      <dgm:spPr/>
      <dgm:t>
        <a:bodyPr/>
        <a:lstStyle/>
        <a:p>
          <a:endParaRPr lang="en-US"/>
        </a:p>
      </dgm:t>
    </dgm:pt>
    <dgm:pt modelId="{5709C047-26A4-4B0C-AB34-97561D206E68}" type="parTrans" cxnId="{1E87775D-3890-4964-9717-26DDE1167A8C}">
      <dgm:prSet/>
      <dgm:spPr/>
      <dgm:t>
        <a:bodyPr/>
        <a:lstStyle/>
        <a:p>
          <a:endParaRPr lang="en-US"/>
        </a:p>
      </dgm:t>
    </dgm:pt>
    <dgm:pt modelId="{3E0E1623-F73B-499B-9C2F-76940AB59027}" type="sibTrans" cxnId="{1E87775D-3890-4964-9717-26DDE1167A8C}">
      <dgm:prSet/>
      <dgm:spPr/>
      <dgm:t>
        <a:bodyPr/>
        <a:lstStyle/>
        <a:p>
          <a:endParaRPr lang="en-US"/>
        </a:p>
      </dgm:t>
    </dgm:pt>
    <dgm:pt modelId="{09D759D5-69CD-42F0-87B9-3249AD3D48D9}">
      <dgm:prSet phldrT="[Text]" phldr="1"/>
      <dgm:spPr/>
      <dgm:t>
        <a:bodyPr/>
        <a:lstStyle/>
        <a:p>
          <a:endParaRPr lang="en-US"/>
        </a:p>
      </dgm:t>
    </dgm:pt>
    <dgm:pt modelId="{E751CEE2-A138-4C51-8C8C-1FE04EA06EC8}" type="parTrans" cxnId="{1D9ED9AF-A5A3-4D7C-9B3F-F91DF47F266F}">
      <dgm:prSet/>
      <dgm:spPr/>
      <dgm:t>
        <a:bodyPr/>
        <a:lstStyle/>
        <a:p>
          <a:endParaRPr lang="en-US"/>
        </a:p>
      </dgm:t>
    </dgm:pt>
    <dgm:pt modelId="{9D68A6C2-C925-4411-BF21-B920D791C62D}" type="sibTrans" cxnId="{1D9ED9AF-A5A3-4D7C-9B3F-F91DF47F266F}">
      <dgm:prSet/>
      <dgm:spPr/>
      <dgm:t>
        <a:bodyPr/>
        <a:lstStyle/>
        <a:p>
          <a:endParaRPr lang="en-US"/>
        </a:p>
      </dgm:t>
    </dgm:pt>
    <dgm:pt modelId="{26385F1C-7A88-43AB-808D-339348EF8F88}" type="pres">
      <dgm:prSet presAssocID="{13DE1724-2666-47DD-AE5A-38E92294789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4C23BF2-8911-4D77-B812-493716DDA0F5}" type="pres">
      <dgm:prSet presAssocID="{9FED65B6-A836-4B87-8CAB-1D77BB877C82}" presName="linNode" presStyleCnt="0"/>
      <dgm:spPr/>
    </dgm:pt>
    <dgm:pt modelId="{83C77288-C5D0-420E-AFFE-0258245B73BC}" type="pres">
      <dgm:prSet presAssocID="{9FED65B6-A836-4B87-8CAB-1D77BB877C82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CE11A8-0A45-4D4F-BE4D-A7A4486482EC}" type="pres">
      <dgm:prSet presAssocID="{9FED65B6-A836-4B87-8CAB-1D77BB877C82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6DF88A-CACC-4F12-9DB8-76E1E6D51640}" type="pres">
      <dgm:prSet presAssocID="{10F05BA0-275E-4B71-9058-0FEF0F860C6C}" presName="spacing" presStyleCnt="0"/>
      <dgm:spPr/>
    </dgm:pt>
    <dgm:pt modelId="{207B2B4F-D4DA-4AEF-B375-CC6C675F3234}" type="pres">
      <dgm:prSet presAssocID="{CC22DBB0-0E4F-4CF0-AA38-FBBC15BCA287}" presName="linNode" presStyleCnt="0"/>
      <dgm:spPr/>
    </dgm:pt>
    <dgm:pt modelId="{F0472F84-7466-45D5-9375-50343209941E}" type="pres">
      <dgm:prSet presAssocID="{CC22DBB0-0E4F-4CF0-AA38-FBBC15BCA287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E1BC96-7864-41A2-AE8F-756A7ECCAEF5}" type="pres">
      <dgm:prSet presAssocID="{CC22DBB0-0E4F-4CF0-AA38-FBBC15BCA287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040C9EA-840C-4BC7-9072-BC375AA6886C}" type="presOf" srcId="{933631ED-B065-46F5-BB95-99BFF410CDE9}" destId="{14E1BC96-7864-41A2-AE8F-756A7ECCAEF5}" srcOrd="0" destOrd="0" presId="urn:microsoft.com/office/officeart/2005/8/layout/vList6"/>
    <dgm:cxn modelId="{B17A1997-85E9-47B7-A185-DD29D175409C}" type="presOf" srcId="{8AD956DB-1356-432D-90FB-7651A3AA4540}" destId="{40CE11A8-0A45-4D4F-BE4D-A7A4486482EC}" srcOrd="0" destOrd="0" presId="urn:microsoft.com/office/officeart/2005/8/layout/vList6"/>
    <dgm:cxn modelId="{BB8BECE0-87DC-429B-8C62-87A50A4FAB5D}" srcId="{13DE1724-2666-47DD-AE5A-38E922947898}" destId="{9FED65B6-A836-4B87-8CAB-1D77BB877C82}" srcOrd="0" destOrd="0" parTransId="{97FBD0B7-CEB5-415D-8724-DABD5EF7D23A}" sibTransId="{10F05BA0-275E-4B71-9058-0FEF0F860C6C}"/>
    <dgm:cxn modelId="{1E87775D-3890-4964-9717-26DDE1167A8C}" srcId="{CC22DBB0-0E4F-4CF0-AA38-FBBC15BCA287}" destId="{933631ED-B065-46F5-BB95-99BFF410CDE9}" srcOrd="0" destOrd="0" parTransId="{5709C047-26A4-4B0C-AB34-97561D206E68}" sibTransId="{3E0E1623-F73B-499B-9C2F-76940AB59027}"/>
    <dgm:cxn modelId="{5DF7F7C8-5CA8-493B-8CD5-D9A3525F9E22}" type="presOf" srcId="{E0DD399B-B0CE-413F-8408-09038112F203}" destId="{40CE11A8-0A45-4D4F-BE4D-A7A4486482EC}" srcOrd="0" destOrd="1" presId="urn:microsoft.com/office/officeart/2005/8/layout/vList6"/>
    <dgm:cxn modelId="{1D9ED9AF-A5A3-4D7C-9B3F-F91DF47F266F}" srcId="{CC22DBB0-0E4F-4CF0-AA38-FBBC15BCA287}" destId="{09D759D5-69CD-42F0-87B9-3249AD3D48D9}" srcOrd="1" destOrd="0" parTransId="{E751CEE2-A138-4C51-8C8C-1FE04EA06EC8}" sibTransId="{9D68A6C2-C925-4411-BF21-B920D791C62D}"/>
    <dgm:cxn modelId="{4966F89D-2504-4278-B9CC-E219570C4A36}" type="presOf" srcId="{9FED65B6-A836-4B87-8CAB-1D77BB877C82}" destId="{83C77288-C5D0-420E-AFFE-0258245B73BC}" srcOrd="0" destOrd="0" presId="urn:microsoft.com/office/officeart/2005/8/layout/vList6"/>
    <dgm:cxn modelId="{139B7410-6506-40D8-9AC4-E791EA18016C}" type="presOf" srcId="{13DE1724-2666-47DD-AE5A-38E922947898}" destId="{26385F1C-7A88-43AB-808D-339348EF8F88}" srcOrd="0" destOrd="0" presId="urn:microsoft.com/office/officeart/2005/8/layout/vList6"/>
    <dgm:cxn modelId="{9DD2AFDA-1629-413F-928E-E58D46E8B6E1}" srcId="{9FED65B6-A836-4B87-8CAB-1D77BB877C82}" destId="{E0DD399B-B0CE-413F-8408-09038112F203}" srcOrd="1" destOrd="0" parTransId="{8CE5D416-D082-4269-8A8C-4283F0FCB311}" sibTransId="{D7105B46-1346-4C16-9F41-16FB6EFBBABE}"/>
    <dgm:cxn modelId="{6CA430DE-F5FD-4C61-87D6-12F79C4A9F7C}" srcId="{9FED65B6-A836-4B87-8CAB-1D77BB877C82}" destId="{8AD956DB-1356-432D-90FB-7651A3AA4540}" srcOrd="0" destOrd="0" parTransId="{474D7C9F-0332-4C94-B172-E092AF4E6129}" sibTransId="{B610C5E3-89D9-41C0-870F-C18CED81E69C}"/>
    <dgm:cxn modelId="{D8DA469F-1B21-48C6-81C6-67BAD586CADB}" srcId="{13DE1724-2666-47DD-AE5A-38E922947898}" destId="{CC22DBB0-0E4F-4CF0-AA38-FBBC15BCA287}" srcOrd="1" destOrd="0" parTransId="{5BBABD96-3A92-45A7-AF82-5F46091FB349}" sibTransId="{CD1BC1A8-A4AA-495C-934B-64A4187D320B}"/>
    <dgm:cxn modelId="{FF1A101F-B165-4AA7-9021-F28E410FB7D9}" type="presOf" srcId="{CC22DBB0-0E4F-4CF0-AA38-FBBC15BCA287}" destId="{F0472F84-7466-45D5-9375-50343209941E}" srcOrd="0" destOrd="0" presId="urn:microsoft.com/office/officeart/2005/8/layout/vList6"/>
    <dgm:cxn modelId="{3D5383E1-FC87-4F99-B99B-156D7ADD0F19}" type="presOf" srcId="{09D759D5-69CD-42F0-87B9-3249AD3D48D9}" destId="{14E1BC96-7864-41A2-AE8F-756A7ECCAEF5}" srcOrd="0" destOrd="1" presId="urn:microsoft.com/office/officeart/2005/8/layout/vList6"/>
    <dgm:cxn modelId="{B3CCD738-99A1-4CDE-A583-A3CBE62100F9}" type="presParOf" srcId="{26385F1C-7A88-43AB-808D-339348EF8F88}" destId="{A4C23BF2-8911-4D77-B812-493716DDA0F5}" srcOrd="0" destOrd="0" presId="urn:microsoft.com/office/officeart/2005/8/layout/vList6"/>
    <dgm:cxn modelId="{21935C87-DC45-4D43-B86A-7BB508DB8E88}" type="presParOf" srcId="{A4C23BF2-8911-4D77-B812-493716DDA0F5}" destId="{83C77288-C5D0-420E-AFFE-0258245B73BC}" srcOrd="0" destOrd="0" presId="urn:microsoft.com/office/officeart/2005/8/layout/vList6"/>
    <dgm:cxn modelId="{BAF050DA-6CEA-492A-832F-872D803FF0EA}" type="presParOf" srcId="{A4C23BF2-8911-4D77-B812-493716DDA0F5}" destId="{40CE11A8-0A45-4D4F-BE4D-A7A4486482EC}" srcOrd="1" destOrd="0" presId="urn:microsoft.com/office/officeart/2005/8/layout/vList6"/>
    <dgm:cxn modelId="{0854149D-A44F-4C7F-82B6-FE458041D04C}" type="presParOf" srcId="{26385F1C-7A88-43AB-808D-339348EF8F88}" destId="{8B6DF88A-CACC-4F12-9DB8-76E1E6D51640}" srcOrd="1" destOrd="0" presId="urn:microsoft.com/office/officeart/2005/8/layout/vList6"/>
    <dgm:cxn modelId="{D1643646-38D1-4A6B-A726-FC0A961DC0CC}" type="presParOf" srcId="{26385F1C-7A88-43AB-808D-339348EF8F88}" destId="{207B2B4F-D4DA-4AEF-B375-CC6C675F3234}" srcOrd="2" destOrd="0" presId="urn:microsoft.com/office/officeart/2005/8/layout/vList6"/>
    <dgm:cxn modelId="{5A69F44A-2699-4A31-90DC-F5AE59A9120D}" type="presParOf" srcId="{207B2B4F-D4DA-4AEF-B375-CC6C675F3234}" destId="{F0472F84-7466-45D5-9375-50343209941E}" srcOrd="0" destOrd="0" presId="urn:microsoft.com/office/officeart/2005/8/layout/vList6"/>
    <dgm:cxn modelId="{7C7693E7-5088-4D83-AAD0-2EBB8790B615}" type="presParOf" srcId="{207B2B4F-D4DA-4AEF-B375-CC6C675F3234}" destId="{14E1BC96-7864-41A2-AE8F-756A7ECCAEF5}" srcOrd="1" destOrd="0" presId="urn:microsoft.com/office/officeart/2005/8/layout/vList6"/>
  </dgm:cxnLst>
  <dgm:bg>
    <a:blipFill>
      <a:blip xmlns:r="http://schemas.openxmlformats.org/officeDocument/2006/relationships" r:embed="rId1"/>
      <a:stretch>
        <a:fillRect/>
      </a:stretch>
    </a:blipFill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C6A4A-79B6-4260-885A-AC1303ABE0A8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6DD3B4-96CB-496F-87A7-59EE3B44A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image with  a style applied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DD3B4-96CB-496F-87A7-59EE3B44AE8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</a:t>
            </a:r>
            <a:r>
              <a:rPr lang="en-US" baseline="0" dirty="0" smtClean="0"/>
              <a:t> fills a group of shapes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DD3B4-96CB-496F-87A7-59EE3B44AE8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+40% brightness</a:t>
            </a:r>
          </a:p>
          <a:p>
            <a:r>
              <a:rPr lang="en-US" dirty="0" smtClean="0"/>
              <a:t>-40% contrast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DD3B4-96CB-496F-87A7-59EE3B44AE8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recolored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DD3B4-96CB-496F-87A7-59EE3B44AE8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 effects applied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DD3B4-96CB-496F-87A7-59EE3B44AE8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 filled</a:t>
            </a:r>
            <a:r>
              <a:rPr lang="en-US" baseline="0" dirty="0" smtClean="0"/>
              <a:t> shapes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DD3B4-96CB-496F-87A7-59EE3B44AE8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 filled background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DD3B4-96CB-496F-87A7-59EE3B44AE8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 in photo</a:t>
            </a:r>
            <a:r>
              <a:rPr lang="en-US" baseline="0" dirty="0" smtClean="0"/>
              <a:t> placeholders in </a:t>
            </a:r>
            <a:r>
              <a:rPr lang="en-US" baseline="0" dirty="0" err="1" smtClean="0"/>
              <a:t>SmartArt</a:t>
            </a:r>
            <a:r>
              <a:rPr lang="en-US" baseline="0" dirty="0" smtClean="0"/>
              <a:t> diagram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DD3B4-96CB-496F-87A7-59EE3B44AE8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 fills the background of </a:t>
            </a:r>
            <a:r>
              <a:rPr lang="en-US" dirty="0" err="1" smtClean="0"/>
              <a:t>SmartArt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DD3B4-96CB-496F-87A7-59EE3B44AE8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 fills</a:t>
            </a:r>
            <a:r>
              <a:rPr lang="en-US" baseline="0" dirty="0" smtClean="0"/>
              <a:t> the background of Chart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DD3B4-96CB-496F-87A7-59EE3B44AE8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29DE-6949-4472-902F-BF83F8384F95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3AB1-D92A-4F05-A316-C7A7FF121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29DE-6949-4472-902F-BF83F8384F95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3AB1-D92A-4F05-A316-C7A7FF121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29DE-6949-4472-902F-BF83F8384F95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3AB1-D92A-4F05-A316-C7A7FF121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29DE-6949-4472-902F-BF83F8384F95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3AB1-D92A-4F05-A316-C7A7FF121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29DE-6949-4472-902F-BF83F8384F95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3AB1-D92A-4F05-A316-C7A7FF121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29DE-6949-4472-902F-BF83F8384F95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3AB1-D92A-4F05-A316-C7A7FF121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29DE-6949-4472-902F-BF83F8384F95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3AB1-D92A-4F05-A316-C7A7FF121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29DE-6949-4472-902F-BF83F8384F95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3AB1-D92A-4F05-A316-C7A7FF121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29DE-6949-4472-902F-BF83F8384F95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3AB1-D92A-4F05-A316-C7A7FF121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29DE-6949-4472-902F-BF83F8384F95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3AB1-D92A-4F05-A316-C7A7FF121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29DE-6949-4472-902F-BF83F8384F95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3AB1-D92A-4F05-A316-C7A7FF121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529DE-6949-4472-902F-BF83F8384F95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33AB1-D92A-4F05-A316-C7A7FF121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Z:\Quick Graphics Test Files\BMP\24bbp.BMP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804" y="1679732"/>
            <a:ext cx="3193736" cy="1596868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143000" y="1371600"/>
            <a:ext cx="7162800" cy="4724400"/>
            <a:chOff x="1143000" y="1371600"/>
            <a:chExt cx="7162800" cy="4724400"/>
          </a:xfrm>
          <a:blipFill>
            <a:blip r:embed="rId3"/>
            <a:stretch>
              <a:fillRect/>
            </a:stretch>
          </a:blipFill>
        </p:grpSpPr>
        <p:sp>
          <p:nvSpPr>
            <p:cNvPr id="4" name="Snip Single Corner Rectangle 3"/>
            <p:cNvSpPr/>
            <p:nvPr/>
          </p:nvSpPr>
          <p:spPr>
            <a:xfrm>
              <a:off x="1143000" y="1371600"/>
              <a:ext cx="2819400" cy="2514600"/>
            </a:xfrm>
            <a:prstGeom prst="snip1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Cross 4"/>
            <p:cNvSpPr/>
            <p:nvPr/>
          </p:nvSpPr>
          <p:spPr>
            <a:xfrm>
              <a:off x="5410200" y="3429000"/>
              <a:ext cx="2895600" cy="2667000"/>
            </a:xfrm>
            <a:prstGeom prst="plus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Z:\Quick Graphics Test Files\BMP\BART.BMP"/>
          <p:cNvPicPr>
            <a:picLocks noChangeAspect="1" noChangeArrowheads="1"/>
          </p:cNvPicPr>
          <p:nvPr/>
        </p:nvPicPr>
        <p:blipFill>
          <a:blip r:embed="rId3">
            <a:lum bright="40000" contrast="-40000"/>
          </a:blip>
          <a:stretch>
            <a:fillRect/>
          </a:stretch>
        </p:blipFill>
        <p:spPr bwMode="auto">
          <a:xfrm>
            <a:off x="804894" y="2725588"/>
            <a:ext cx="2886012" cy="19354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Z:\Quick Graphics Test Files\BMP\g_ofcm_c.bmp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3613695" y="3072085"/>
            <a:ext cx="2686882" cy="17965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Z:\Quick Graphics Test Files\BMP\PARROTS.BMP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560991" y="1957640"/>
            <a:ext cx="3717216" cy="2485519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isometricLeftDown"/>
            <a:lightRig rig="threePt" dir="t"/>
          </a:scene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ame 4"/>
          <p:cNvSpPr/>
          <p:nvPr/>
        </p:nvSpPr>
        <p:spPr>
          <a:xfrm>
            <a:off x="5410200" y="914400"/>
            <a:ext cx="2209800" cy="2057400"/>
          </a:xfrm>
          <a:prstGeom prst="fram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Explosion 2 5"/>
          <p:cNvSpPr/>
          <p:nvPr/>
        </p:nvSpPr>
        <p:spPr>
          <a:xfrm>
            <a:off x="1066800" y="3733800"/>
            <a:ext cx="3200400" cy="2286000"/>
          </a:xfrm>
          <a:prstGeom prst="irregularSeal2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ube 6"/>
          <p:cNvSpPr/>
          <p:nvPr/>
        </p:nvSpPr>
        <p:spPr>
          <a:xfrm>
            <a:off x="5257800" y="3886200"/>
            <a:ext cx="2743200" cy="1981200"/>
          </a:xfrm>
          <a:prstGeom prst="cub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38200" y="609600"/>
            <a:ext cx="2971800" cy="2286000"/>
          </a:xfrm>
          <a:prstGeom prst="ellipse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58</Words>
  <Application>Microsoft Office PowerPoint</Application>
  <PresentationFormat>On-screen Show (4:3)</PresentationFormat>
  <Paragraphs>21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9</cp:revision>
  <dcterms:created xsi:type="dcterms:W3CDTF">2007-12-07T00:05:37Z</dcterms:created>
  <dcterms:modified xsi:type="dcterms:W3CDTF">2007-12-10T22:35:19Z</dcterms:modified>
</cp:coreProperties>
</file>